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6" r:id="rId7"/>
    <p:sldId id="263" r:id="rId8"/>
    <p:sldId id="256" r:id="rId9"/>
    <p:sldId id="264" r:id="rId10"/>
    <p:sldId id="265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4288-DFCE-0E49-957B-5F1550A975F6}" type="datetimeFigureOut">
              <a:rPr lang="en-US" smtClean="0"/>
              <a:t>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B3A-72F7-6D4A-9F88-0275AD9C6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47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4288-DFCE-0E49-957B-5F1550A975F6}" type="datetimeFigureOut">
              <a:rPr lang="en-US" smtClean="0"/>
              <a:t>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B3A-72F7-6D4A-9F88-0275AD9C6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30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4288-DFCE-0E49-957B-5F1550A975F6}" type="datetimeFigureOut">
              <a:rPr lang="en-US" smtClean="0"/>
              <a:t>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B3A-72F7-6D4A-9F88-0275AD9C6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46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4288-DFCE-0E49-957B-5F1550A975F6}" type="datetimeFigureOut">
              <a:rPr lang="en-US" smtClean="0"/>
              <a:t>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B3A-72F7-6D4A-9F88-0275AD9C6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59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4288-DFCE-0E49-957B-5F1550A975F6}" type="datetimeFigureOut">
              <a:rPr lang="en-US" smtClean="0"/>
              <a:t>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B3A-72F7-6D4A-9F88-0275AD9C6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59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4288-DFCE-0E49-957B-5F1550A975F6}" type="datetimeFigureOut">
              <a:rPr lang="en-US" smtClean="0"/>
              <a:t>4/10/14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B3A-72F7-6D4A-9F88-0275AD9C6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037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4288-DFCE-0E49-957B-5F1550A975F6}" type="datetimeFigureOut">
              <a:rPr lang="en-US" smtClean="0"/>
              <a:t>4/10/14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B3A-72F7-6D4A-9F88-0275AD9C6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64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4288-DFCE-0E49-957B-5F1550A975F6}" type="datetimeFigureOut">
              <a:rPr lang="en-US" smtClean="0"/>
              <a:t>4/10/14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B3A-72F7-6D4A-9F88-0275AD9C6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63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4288-DFCE-0E49-957B-5F1550A975F6}" type="datetimeFigureOut">
              <a:rPr lang="en-US" smtClean="0"/>
              <a:t>4/10/14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B3A-72F7-6D4A-9F88-0275AD9C6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73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4288-DFCE-0E49-957B-5F1550A975F6}" type="datetimeFigureOut">
              <a:rPr lang="en-US" smtClean="0"/>
              <a:t>4/10/14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B3A-72F7-6D4A-9F88-0275AD9C6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93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4288-DFCE-0E49-957B-5F1550A975F6}" type="datetimeFigureOut">
              <a:rPr lang="en-US" smtClean="0"/>
              <a:t>4/10/14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B3A-72F7-6D4A-9F88-0275AD9C6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68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A4288-DFCE-0E49-957B-5F1550A975F6}" type="datetimeFigureOut">
              <a:rPr lang="en-US" smtClean="0"/>
              <a:t>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E1B3A-72F7-6D4A-9F88-0275AD9C6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25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4272" y="1201276"/>
            <a:ext cx="421477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A </a:t>
            </a:r>
            <a:r>
              <a:rPr lang="en-US" sz="3200" dirty="0"/>
              <a:t>state that is a part of a larger union. These states transfer a portion of their sovereign powers to a federal government. 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 Ex) Alabama, Maine</a:t>
            </a:r>
            <a:r>
              <a:rPr lang="en-US" sz="3200" dirty="0" smtClean="0">
                <a:effectLst/>
              </a:rPr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11762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Consisting </a:t>
            </a:r>
            <a:r>
              <a:rPr lang="en-US" dirty="0"/>
              <a:t>of two legislative </a:t>
            </a:r>
            <a:r>
              <a:rPr lang="en-US" dirty="0" smtClean="0"/>
              <a:t>chambers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dirty="0"/>
              <a:t>Ex) Congress is made up of the Senate and the House of Representatives.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83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 </a:t>
            </a:r>
            <a:r>
              <a:rPr lang="en-US" dirty="0"/>
              <a:t>power held by the president to prevent a bill passed by Congress from becoming a law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451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2406" y="1788972"/>
            <a:ext cx="6974714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The </a:t>
            </a:r>
            <a:r>
              <a:rPr lang="en-US" dirty="0"/>
              <a:t>work of maintaining good relations between the governments of different </a:t>
            </a:r>
            <a:r>
              <a:rPr lang="en-US" dirty="0" smtClean="0"/>
              <a:t>nations.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610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4776" y="2063549"/>
            <a:ext cx="546430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Supreme </a:t>
            </a:r>
            <a:r>
              <a:rPr lang="en-US" dirty="0"/>
              <a:t>and independent power or authority in government; independence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264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 </a:t>
            </a:r>
            <a:r>
              <a:rPr lang="en-US" dirty="0"/>
              <a:t>country that is governed by elected representatives and an elected </a:t>
            </a:r>
            <a:r>
              <a:rPr lang="en-US" dirty="0" smtClean="0"/>
              <a:t>leader.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602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 </a:t>
            </a:r>
            <a:r>
              <a:rPr lang="en-US" dirty="0"/>
              <a:t>political system in which a national government and smaller units (states, provinces) share power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913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Not </a:t>
            </a:r>
            <a:r>
              <a:rPr lang="en-US" dirty="0"/>
              <a:t>according to or agreeing with the Constitution.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3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To </a:t>
            </a:r>
            <a:r>
              <a:rPr lang="en-US" dirty="0"/>
              <a:t>change for the better; improve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07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30558" y="1390048"/>
            <a:ext cx="522744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A body of people living in a defined space with the power to make and enforce laws and an organization to do this</a:t>
            </a:r>
            <a:r>
              <a:rPr lang="en-US" sz="3200" dirty="0" smtClean="0"/>
              <a:t>.</a:t>
            </a:r>
          </a:p>
          <a:p>
            <a:pPr algn="ctr"/>
            <a:endParaRPr lang="en-US" sz="3200" dirty="0"/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 </a:t>
            </a:r>
            <a:r>
              <a:rPr lang="en-US" sz="3200" dirty="0"/>
              <a:t>Ex) USA, Germany, Japan</a:t>
            </a:r>
            <a:r>
              <a:rPr lang="en-US" sz="3200" dirty="0" smtClean="0">
                <a:effectLst/>
              </a:rPr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52363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To </a:t>
            </a:r>
            <a:r>
              <a:rPr lang="en-US" dirty="0"/>
              <a:t>give legal or official approval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188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171</Words>
  <Application>Microsoft Macintosh PowerPoint</Application>
  <PresentationFormat>On-screen Show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 Teacher</dc:creator>
  <cp:lastModifiedBy>Student Teacher</cp:lastModifiedBy>
  <cp:revision>6</cp:revision>
  <dcterms:created xsi:type="dcterms:W3CDTF">2014-04-08T15:24:18Z</dcterms:created>
  <dcterms:modified xsi:type="dcterms:W3CDTF">2014-04-10T12:24:25Z</dcterms:modified>
</cp:coreProperties>
</file>